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7782-E42F-4E87-A808-057340C0A2F6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68A55-3C58-483A-93F5-E8A152D59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870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7782-E42F-4E87-A808-057340C0A2F6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68A55-3C58-483A-93F5-E8A152D59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792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7782-E42F-4E87-A808-057340C0A2F6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68A55-3C58-483A-93F5-E8A152D59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384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7782-E42F-4E87-A808-057340C0A2F6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68A55-3C58-483A-93F5-E8A152D59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104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7782-E42F-4E87-A808-057340C0A2F6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68A55-3C58-483A-93F5-E8A152D59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764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7782-E42F-4E87-A808-057340C0A2F6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68A55-3C58-483A-93F5-E8A152D59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425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7782-E42F-4E87-A808-057340C0A2F6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68A55-3C58-483A-93F5-E8A152D59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845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7782-E42F-4E87-A808-057340C0A2F6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68A55-3C58-483A-93F5-E8A152D59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495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7782-E42F-4E87-A808-057340C0A2F6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68A55-3C58-483A-93F5-E8A152D59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17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7782-E42F-4E87-A808-057340C0A2F6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68A55-3C58-483A-93F5-E8A152D59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301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7782-E42F-4E87-A808-057340C0A2F6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68A55-3C58-483A-93F5-E8A152D59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771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57782-E42F-4E87-A808-057340C0A2F6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68A55-3C58-483A-93F5-E8A152D59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486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Physical Education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897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80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583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Definition of Physical Education</vt:lpstr>
      <vt:lpstr>PowerPoint Presentation</vt:lpstr>
      <vt:lpstr>PowerPoint Presentation</vt:lpstr>
    </vt:vector>
  </TitlesOfParts>
  <Company>by adguard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Definition of Physical Education</dc:title>
  <dc:creator>Ayesha Mahmood</dc:creator>
  <cp:lastModifiedBy>Ayesha Mahmood</cp:lastModifiedBy>
  <cp:revision>1</cp:revision>
  <dcterms:created xsi:type="dcterms:W3CDTF">2020-03-31T16:15:54Z</dcterms:created>
  <dcterms:modified xsi:type="dcterms:W3CDTF">2020-03-31T16:16:06Z</dcterms:modified>
</cp:coreProperties>
</file>